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11/1/2019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21715279"/>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Partials Everywhere!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heels against (not on) fault line,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F6FC3CF-3B02-4DFE-A267-297EF212DF04}"/>
              </a:ext>
            </a:extLst>
          </p:cNvPr>
          <p:cNvPicPr>
            <a:picLocks noChangeAspect="1"/>
          </p:cNvPicPr>
          <p:nvPr/>
        </p:nvPicPr>
        <p:blipFill>
          <a:blip r:embed="rId5"/>
          <a:stretch>
            <a:fillRect/>
          </a:stretch>
        </p:blipFill>
        <p:spPr>
          <a:xfrm>
            <a:off x="180474" y="3420118"/>
            <a:ext cx="7025777" cy="401700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Partials Everywhere!</a:t>
            </a:r>
          </a:p>
          <a:p>
            <a:pPr algn="ctr"/>
            <a:r>
              <a:rPr lang="en-US" b="1" dirty="0"/>
              <a:t>Written Stage Briefing</a:t>
            </a:r>
          </a:p>
          <a:p>
            <a:r>
              <a:rPr lang="en-US" dirty="0"/>
              <a:t>Partials Everywhere! is a 16 round, 80 point, Comstock medium course. There are eight USPSA targets. The best two hits on paper will score. The start signal is audible.</a:t>
            </a:r>
          </a:p>
          <a:p>
            <a:endParaRPr lang="en-US" dirty="0"/>
          </a:p>
          <a:p>
            <a:r>
              <a:rPr lang="en-US" dirty="0"/>
              <a:t>Handgun start position is standing with both feet on X’s, heels against but not on top of the fault line. Handgun is loaded and holstered.</a:t>
            </a:r>
          </a:p>
          <a:p>
            <a:endParaRPr lang="en-US" dirty="0"/>
          </a:p>
          <a:p>
            <a:r>
              <a:rPr lang="en-US" dirty="0"/>
              <a:t>PCC start position is standing with both feet on X’s, heels against but not on top of the fault line. Loaded carbine held with both hands, shouldered, safety on, pointed at orange cone.</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207</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2019-11-01T21:56:55Z</dcterms:modified>
  <cp:category>Shooting</cp:category>
</cp:coreProperties>
</file>

<file path=docProps/thumbnail.jpeg>
</file>